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8" r:id="rId2"/>
    <p:sldId id="398" r:id="rId3"/>
    <p:sldId id="385" r:id="rId4"/>
    <p:sldId id="399" r:id="rId5"/>
    <p:sldId id="293" r:id="rId6"/>
  </p:sldIdLst>
  <p:sldSz cx="12192000" cy="6858000"/>
  <p:notesSz cx="6858000" cy="9144000"/>
  <p:embeddedFontLst>
    <p:embeddedFont>
      <p:font typeface="맑은 고딕" panose="020B0503020000020004" pitchFamily="34" charset="-127"/>
      <p:regular r:id="rId8"/>
      <p:bold r:id="rId9"/>
    </p:embeddedFont>
    <p:embeddedFont>
      <p:font typeface="Poppins Light" panose="020B0604020202020204" charset="0"/>
      <p:regular r:id="rId10"/>
      <p:italic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0rl4nd" initials="p" lastIdx="1" clrIdx="0">
    <p:extLst>
      <p:ext uri="{19B8F6BF-5375-455C-9EA6-DF929625EA0E}">
        <p15:presenceInfo xmlns:p15="http://schemas.microsoft.com/office/powerpoint/2012/main" userId="p0rl4n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823"/>
    <a:srgbClr val="1AE77D"/>
    <a:srgbClr val="430BA0"/>
    <a:srgbClr val="28A8FF"/>
    <a:srgbClr val="E307E2"/>
    <a:srgbClr val="9F82CD"/>
    <a:srgbClr val="292938"/>
    <a:srgbClr val="F3F3F3"/>
    <a:srgbClr val="564F47"/>
    <a:srgbClr val="827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49F08-9100-4AF5-BC0A-FC6A093BE3CC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FC7D2-309F-4B1D-AF63-DB3D4B5448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93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://pptmon.com/" TargetMode="External"/><Relationship Id="rId16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8.png"/><Relationship Id="rId5" Type="http://schemas.openxmlformats.org/officeDocument/2006/relationships/hyperlink" Target="https://pptmon.com/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3.sv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8.png"/><Relationship Id="rId5" Type="http://schemas.openxmlformats.org/officeDocument/2006/relationships/hyperlink" Target="https://pptmon.com/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5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://pptmon.com/" TargetMode="External"/><Relationship Id="rId7" Type="http://schemas.openxmlformats.org/officeDocument/2006/relationships/hyperlink" Target="http://www.pptmon.com/" TargetMode="External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pptmon.com/" TargetMode="External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2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5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7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3.svg"/><Relationship Id="rId9" Type="http://schemas.openxmlformats.org/officeDocument/2006/relationships/image" Target="../media/image13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0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6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3.svg"/><Relationship Id="rId9" Type="http://schemas.openxmlformats.org/officeDocument/2006/relationships/image" Target="../media/image9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2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13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8.png"/><Relationship Id="rId5" Type="http://schemas.openxmlformats.org/officeDocument/2006/relationships/hyperlink" Target="https://pptmon.com/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5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5" Type="http://schemas.openxmlformats.org/officeDocument/2006/relationships/hyperlink" Target="https://pptmon.com/" TargetMode="External"/><Relationship Id="rId4" Type="http://schemas.openxmlformats.org/officeDocument/2006/relationships/image" Target="../media/image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3.svg"/><Relationship Id="rId9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2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5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7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3.svg"/><Relationship Id="rId9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0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6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3.svg"/><Relationship Id="rId9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7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5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2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13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www.pptmon.com/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s://pptmon.com/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raphic 3">
            <a:hlinkClick r:id="rId2"/>
            <a:extLst>
              <a:ext uri="{FF2B5EF4-FFF2-40B4-BE49-F238E27FC236}">
                <a16:creationId xmlns:a16="http://schemas.microsoft.com/office/drawing/2014/main" id="{426094DD-96C2-4BD6-9978-69C89B58A4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59" name="TextBox 58">
            <a:hlinkClick r:id="rId5"/>
            <a:extLst>
              <a:ext uri="{FF2B5EF4-FFF2-40B4-BE49-F238E27FC236}">
                <a16:creationId xmlns:a16="http://schemas.microsoft.com/office/drawing/2014/main" id="{B18AB9C1-8A84-4601-87D9-4B6C14492E0A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FC6499C-8FAB-4BD7-B5EE-03316652D43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837" y="1818701"/>
            <a:ext cx="3600000" cy="36000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56825BC-CE48-4BBF-A367-D0611FB77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432"/>
          <a:stretch/>
        </p:blipFill>
        <p:spPr>
          <a:xfrm>
            <a:off x="10132331" y="6184381"/>
            <a:ext cx="1236036" cy="67361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DA5B5057-E27A-4BC4-BE10-99C129ACDB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8" r="-1"/>
          <a:stretch/>
        </p:blipFill>
        <p:spPr>
          <a:xfrm>
            <a:off x="0" y="1593369"/>
            <a:ext cx="1668340" cy="1047943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E3F8907-4C27-4881-B7EA-3D0BA072051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147" y="5513951"/>
            <a:ext cx="2189933" cy="1047943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935EF5D2-7BD9-4AC2-9291-0397574E1E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14051"/>
          <a:stretch/>
        </p:blipFill>
        <p:spPr>
          <a:xfrm>
            <a:off x="0" y="0"/>
            <a:ext cx="1777184" cy="1723451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93E8915A-73ED-461B-8989-79C36F8D8F2E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124" y="4565528"/>
            <a:ext cx="1850695" cy="200519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87A5B831-4A24-4D9C-A347-E3CA6C74F5E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96" y="5914306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D0E138D5-2960-448F-8CCB-FFF48562CB7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593" y="388351"/>
            <a:ext cx="856986" cy="103405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F72B0E08-8C5D-4C48-96C1-09FC9637C6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31"/>
          <a:stretch/>
        </p:blipFill>
        <p:spPr>
          <a:xfrm>
            <a:off x="3626723" y="0"/>
            <a:ext cx="3600000" cy="636070"/>
          </a:xfrm>
          <a:prstGeom prst="rect">
            <a:avLst/>
          </a:prstGeom>
        </p:spPr>
      </p:pic>
      <p:sp>
        <p:nvSpPr>
          <p:cNvPr id="60" name="그림 개체 틀 17">
            <a:extLst>
              <a:ext uri="{FF2B5EF4-FFF2-40B4-BE49-F238E27FC236}">
                <a16:creationId xmlns:a16="http://schemas.microsoft.com/office/drawing/2014/main" id="{0B611127-4FAE-4B1F-AEFD-DC29FD49DEEB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1055033" y="1628201"/>
            <a:ext cx="3600004" cy="3600000"/>
          </a:xfrm>
          <a:prstGeom prst="ellipse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25E922C0-0031-484D-87D5-90451F7AB16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888" y="673619"/>
            <a:ext cx="1833901" cy="46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87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147F9AD2-50A7-43C7-B1E2-2DC73C8E3A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87"/>
          <a:stretch/>
        </p:blipFill>
        <p:spPr>
          <a:xfrm>
            <a:off x="0" y="2816137"/>
            <a:ext cx="486456" cy="360000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5F425621-63A5-474F-9A79-7CC80FA9D7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40" r="35309"/>
          <a:stretch/>
        </p:blipFill>
        <p:spPr>
          <a:xfrm>
            <a:off x="11392391" y="0"/>
            <a:ext cx="799609" cy="407487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AF1199C6-8A2D-4C49-919D-894CB19132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14"/>
          <a:stretch/>
        </p:blipFill>
        <p:spPr>
          <a:xfrm>
            <a:off x="10395454" y="5798689"/>
            <a:ext cx="1236036" cy="1059312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A88FF9F6-B61B-45B1-8253-42C26787D04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061630" y="1026869"/>
            <a:ext cx="1050587" cy="502735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A5B380E7-9181-4602-A3EC-84FE7FBF677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64" y="4616137"/>
            <a:ext cx="1075046" cy="1164795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89FC0792-34B1-400E-B30C-27DDDC0D97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172"/>
          <a:stretch/>
        </p:blipFill>
        <p:spPr>
          <a:xfrm>
            <a:off x="560510" y="5798689"/>
            <a:ext cx="1850695" cy="1059311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3FF9F835-5ACC-4F13-A8AF-AA69AA8BCC7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259" y="6096588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2FA096AF-259F-48BB-9814-06984DFAD10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06663" y="1127058"/>
            <a:ext cx="1833901" cy="463513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3AF9865F-0B6A-421B-BDA5-755421D08E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60"/>
          <a:stretch/>
        </p:blipFill>
        <p:spPr>
          <a:xfrm>
            <a:off x="8595454" y="0"/>
            <a:ext cx="3600000" cy="45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84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A41627F3-CAEA-4DA5-A140-997CD89D5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44" t="75773"/>
          <a:stretch/>
        </p:blipFill>
        <p:spPr>
          <a:xfrm flipH="1" flipV="1">
            <a:off x="9327995" y="5985840"/>
            <a:ext cx="2864005" cy="872160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38C19DF2-F363-45A3-95D5-C2C762D0AD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001"/>
          <a:stretch/>
        </p:blipFill>
        <p:spPr>
          <a:xfrm flipH="1" flipV="1">
            <a:off x="1846769" y="6238314"/>
            <a:ext cx="1236036" cy="619686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37DF637A-529E-489C-B72A-173A255453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65" b="75444"/>
          <a:stretch/>
        </p:blipFill>
        <p:spPr>
          <a:xfrm flipH="1" flipV="1">
            <a:off x="-1" y="0"/>
            <a:ext cx="1679716" cy="548641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A1D62E27-1A31-492F-84DF-8FD9C56308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rot="5400000" flipH="1" flipV="1">
            <a:off x="-832981" y="1834185"/>
            <a:ext cx="2189933" cy="52397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847A75D7-6D65-47EA-83E8-E9963C666B6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1442699" y="0"/>
            <a:ext cx="749300" cy="150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376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그림 30">
            <a:extLst>
              <a:ext uri="{FF2B5EF4-FFF2-40B4-BE49-F238E27FC236}">
                <a16:creationId xmlns:a16="http://schemas.microsoft.com/office/drawing/2014/main" id="{5B9ABCE0-F575-44A4-AC38-5230B53568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016" y="2627638"/>
            <a:ext cx="3600000" cy="3600000"/>
          </a:xfrm>
          <a:prstGeom prst="rect">
            <a:avLst/>
          </a:prstGeom>
        </p:spPr>
      </p:pic>
      <p:pic>
        <p:nvPicPr>
          <p:cNvPr id="18" name="Graphic 3">
            <a:hlinkClick r:id="rId3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6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그림 개체 틀 4">
            <a:extLst>
              <a:ext uri="{FF2B5EF4-FFF2-40B4-BE49-F238E27FC236}">
                <a16:creationId xmlns:a16="http://schemas.microsoft.com/office/drawing/2014/main" id="{1711409B-1F6E-431B-AB6B-F49A3990B6A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28115" y="1221555"/>
            <a:ext cx="3561090" cy="4414891"/>
          </a:xfrm>
          <a:prstGeom prst="roundRect">
            <a:avLst>
              <a:gd name="adj" fmla="val 10417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9720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C0307478-9234-4462-8CFD-BBF118A294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254" y="453077"/>
            <a:ext cx="1833901" cy="463513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F5CBBFD4-BCB8-41E6-903A-E52332E778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50"/>
          <a:stretch/>
        </p:blipFill>
        <p:spPr>
          <a:xfrm flipH="1" flipV="1">
            <a:off x="0" y="0"/>
            <a:ext cx="2189933" cy="318048"/>
          </a:xfrm>
          <a:prstGeom prst="rect">
            <a:avLst/>
          </a:prstGeom>
        </p:spPr>
      </p:pic>
      <p:pic>
        <p:nvPicPr>
          <p:cNvPr id="33" name="그림 32">
            <a:extLst>
              <a:ext uri="{FF2B5EF4-FFF2-40B4-BE49-F238E27FC236}">
                <a16:creationId xmlns:a16="http://schemas.microsoft.com/office/drawing/2014/main" id="{4567C7A7-229C-4BC7-9902-1FB1F8A915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39" t="-2971" r="-32939" b="9234"/>
          <a:stretch/>
        </p:blipFill>
        <p:spPr>
          <a:xfrm rot="10800000" flipH="1" flipV="1">
            <a:off x="0" y="4978400"/>
            <a:ext cx="1850695" cy="1879601"/>
          </a:xfrm>
          <a:prstGeom prst="rect">
            <a:avLst/>
          </a:prstGeom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0AED12DC-B8B0-4C8A-AE16-2B7FC2C06CA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9748255" y="6061917"/>
            <a:ext cx="1833901" cy="463513"/>
          </a:xfrm>
          <a:prstGeom prst="rect">
            <a:avLst/>
          </a:prstGeom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id="{294E8367-AAA6-491D-B1CE-F323268571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7" b="65640"/>
          <a:stretch/>
        </p:blipFill>
        <p:spPr>
          <a:xfrm flipH="1" flipV="1">
            <a:off x="9593666" y="1"/>
            <a:ext cx="2293412" cy="87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223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12">
            <a:extLst>
              <a:ext uri="{FF2B5EF4-FFF2-40B4-BE49-F238E27FC236}">
                <a16:creationId xmlns:a16="http://schemas.microsoft.com/office/drawing/2014/main" id="{94AE028F-1676-42EB-93E5-C8043C92290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54550" y="1987554"/>
            <a:ext cx="2882900" cy="2882892"/>
          </a:xfrm>
          <a:prstGeom prst="ellipse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828000" anchor="ctr" anchorCtr="1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/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C03EEED6-E250-45DC-8ABE-7C48706CA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71" b="70890"/>
          <a:stretch/>
        </p:blipFill>
        <p:spPr>
          <a:xfrm>
            <a:off x="1" y="6333288"/>
            <a:ext cx="1473200" cy="524713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0C39A420-B80E-4EC8-9AE5-C7B4C6D2BC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28" t="-9988" r="32253" b="9988"/>
          <a:stretch/>
        </p:blipFill>
        <p:spPr>
          <a:xfrm rot="10800000" flipH="1" flipV="1">
            <a:off x="10815538" y="177488"/>
            <a:ext cx="1376462" cy="2005199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85F81B4-6FC9-4AAB-A4AF-655D0CFD67A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 flipV="1">
            <a:off x="-166439" y="1322536"/>
            <a:ext cx="1833901" cy="463513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AD3A5735-28B5-410F-8A3E-114CABBA40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50"/>
          <a:stretch/>
        </p:blipFill>
        <p:spPr>
          <a:xfrm flipH="1" flipV="1">
            <a:off x="10425214" y="-14249"/>
            <a:ext cx="1625656" cy="383474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5F196193-B0F0-4F3C-809C-FB55E53ABD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028"/>
          <a:stretch/>
        </p:blipFill>
        <p:spPr>
          <a:xfrm rot="5400000" flipH="1" flipV="1">
            <a:off x="1333751" y="-1206869"/>
            <a:ext cx="263658" cy="2648899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386069A2-2541-4931-BF9E-C852D20DDB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" t="87726"/>
          <a:stretch/>
        </p:blipFill>
        <p:spPr>
          <a:xfrm flipH="1" flipV="1">
            <a:off x="8816898" y="6401888"/>
            <a:ext cx="3375102" cy="44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19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17">
            <a:extLst>
              <a:ext uri="{FF2B5EF4-FFF2-40B4-BE49-F238E27FC236}">
                <a16:creationId xmlns:a16="http://schemas.microsoft.com/office/drawing/2014/main" id="{767D5EA4-8FDC-4B00-9B08-8F359B87379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64506" y="1836367"/>
            <a:ext cx="3208520" cy="1823811"/>
          </a:xfrm>
          <a:prstGeom prst="roundRect">
            <a:avLst>
              <a:gd name="adj" fmla="val 9704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5" name="그림 개체 틀 17">
            <a:extLst>
              <a:ext uri="{FF2B5EF4-FFF2-40B4-BE49-F238E27FC236}">
                <a16:creationId xmlns:a16="http://schemas.microsoft.com/office/drawing/2014/main" id="{A9D93A8B-3182-44A8-85F1-0B4DD272074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91740" y="4259646"/>
            <a:ext cx="3208520" cy="1823811"/>
          </a:xfrm>
          <a:prstGeom prst="roundRect">
            <a:avLst>
              <a:gd name="adj" fmla="val 9704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17">
            <a:extLst>
              <a:ext uri="{FF2B5EF4-FFF2-40B4-BE49-F238E27FC236}">
                <a16:creationId xmlns:a16="http://schemas.microsoft.com/office/drawing/2014/main" id="{42A85753-C316-41F0-A755-C78028C6B0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18974" y="1836367"/>
            <a:ext cx="3208520" cy="1823811"/>
          </a:xfrm>
          <a:prstGeom prst="roundRect">
            <a:avLst>
              <a:gd name="adj" fmla="val 9704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178CBFD6-BDBE-43C6-A3D1-CFD69CB3D2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352"/>
          <a:stretch/>
        </p:blipFill>
        <p:spPr>
          <a:xfrm flipH="1" flipV="1">
            <a:off x="0" y="358288"/>
            <a:ext cx="1196761" cy="1047943"/>
          </a:xfrm>
          <a:prstGeom prst="rect">
            <a:avLst/>
          </a:prstGeom>
        </p:spPr>
      </p:pic>
      <p:pic>
        <p:nvPicPr>
          <p:cNvPr id="31" name="그림 30">
            <a:extLst>
              <a:ext uri="{FF2B5EF4-FFF2-40B4-BE49-F238E27FC236}">
                <a16:creationId xmlns:a16="http://schemas.microsoft.com/office/drawing/2014/main" id="{1621E915-991C-4228-B974-6320320495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14" t="2073" r="23691" b="-2073"/>
          <a:stretch/>
        </p:blipFill>
        <p:spPr>
          <a:xfrm rot="10800000" flipH="1" flipV="1">
            <a:off x="10707315" y="0"/>
            <a:ext cx="1484685" cy="2005199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229A0F3A-BE9D-4430-9096-A0BBB0055F0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9798761" y="5999769"/>
            <a:ext cx="1833901" cy="463513"/>
          </a:xfrm>
          <a:prstGeom prst="rect">
            <a:avLst/>
          </a:prstGeom>
        </p:spPr>
      </p:pic>
      <p:pic>
        <p:nvPicPr>
          <p:cNvPr id="33" name="그림 32">
            <a:extLst>
              <a:ext uri="{FF2B5EF4-FFF2-40B4-BE49-F238E27FC236}">
                <a16:creationId xmlns:a16="http://schemas.microsoft.com/office/drawing/2014/main" id="{87CFC0F8-B2A9-48A6-BFCE-977A699604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21"/>
          <a:stretch/>
        </p:blipFill>
        <p:spPr>
          <a:xfrm rot="5400000" flipH="1" flipV="1">
            <a:off x="622481" y="-622480"/>
            <a:ext cx="716575" cy="1961535"/>
          </a:xfrm>
          <a:prstGeom prst="rect">
            <a:avLst/>
          </a:prstGeom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DFB73F81-CCA3-4671-AF15-D8543ABC55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flipH="1" flipV="1">
            <a:off x="0" y="5533553"/>
            <a:ext cx="1320163" cy="132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00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17">
            <a:extLst>
              <a:ext uri="{FF2B5EF4-FFF2-40B4-BE49-F238E27FC236}">
                <a16:creationId xmlns:a16="http://schemas.microsoft.com/office/drawing/2014/main" id="{DFC87E36-A778-4704-B95F-258CB70212A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03130" y="1155123"/>
            <a:ext cx="1976212" cy="197621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ln w="31750">
            <a:noFill/>
          </a:ln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5" name="그림 개체 틀 17">
            <a:extLst>
              <a:ext uri="{FF2B5EF4-FFF2-40B4-BE49-F238E27FC236}">
                <a16:creationId xmlns:a16="http://schemas.microsoft.com/office/drawing/2014/main" id="{1F1D38B0-7837-498D-86AB-1809826274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03130" y="3726667"/>
            <a:ext cx="1976212" cy="197621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ln w="31750">
            <a:noFill/>
          </a:ln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6" name="그림 개체 틀 17">
            <a:extLst>
              <a:ext uri="{FF2B5EF4-FFF2-40B4-BE49-F238E27FC236}">
                <a16:creationId xmlns:a16="http://schemas.microsoft.com/office/drawing/2014/main" id="{DFA9DB0E-A457-4EDF-AD28-0DB597C2C0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46630" y="1155123"/>
            <a:ext cx="1976212" cy="197621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ln w="31750">
            <a:noFill/>
          </a:ln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sp>
        <p:nvSpPr>
          <p:cNvPr id="7" name="그림 개체 틀 17">
            <a:extLst>
              <a:ext uri="{FF2B5EF4-FFF2-40B4-BE49-F238E27FC236}">
                <a16:creationId xmlns:a16="http://schemas.microsoft.com/office/drawing/2014/main" id="{AA3B80C4-024A-4891-883A-7E8C41438DD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46630" y="3726667"/>
            <a:ext cx="1976212" cy="197621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  <a:ln w="31750">
            <a:noFill/>
          </a:ln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ko-KR" altLang="en-US" sz="11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46A5E89-3EAD-4DD8-81C4-919958F2CA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87" t="8814"/>
          <a:stretch/>
        </p:blipFill>
        <p:spPr>
          <a:xfrm flipH="1" flipV="1">
            <a:off x="11705545" y="3575332"/>
            <a:ext cx="486456" cy="328266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EDF18AF5-FC25-4DE8-BBD0-AAC39045B6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9" b="61339"/>
          <a:stretch/>
        </p:blipFill>
        <p:spPr>
          <a:xfrm flipH="1" flipV="1">
            <a:off x="1" y="0"/>
            <a:ext cx="1222076" cy="584343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FD1D0E50-3DB5-4909-89B9-C3FCA9A31F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4" t="-7606" r="611" b="7606"/>
          <a:stretch/>
        </p:blipFill>
        <p:spPr>
          <a:xfrm>
            <a:off x="0" y="4852801"/>
            <a:ext cx="1525064" cy="2005199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2F1A23C3-5159-496A-A146-AABE2E6CA0D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261579" y="345766"/>
            <a:ext cx="1833901" cy="463513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F3A4DE65-2C5D-477E-9152-DB5DD08A36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10"/>
          <a:stretch/>
        </p:blipFill>
        <p:spPr>
          <a:xfrm flipH="1" flipV="1">
            <a:off x="10566345" y="-1"/>
            <a:ext cx="1625656" cy="584344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FB478FD3-C5AC-4311-B867-EC2BF322EA8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9545272" y="345766"/>
            <a:ext cx="1833901" cy="46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5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4">
            <a:extLst>
              <a:ext uri="{FF2B5EF4-FFF2-40B4-BE49-F238E27FC236}">
                <a16:creationId xmlns:a16="http://schemas.microsoft.com/office/drawing/2014/main" id="{5839EA94-ABE0-4F9C-A924-FA7F43FC93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tIns="1620000" bIns="288000" anchor="ctr" anchorCtr="0"/>
          <a:lstStyle>
            <a:lvl1pPr algn="ctr">
              <a:defRPr lang="ko-KR" altLang="en-US" sz="1800" b="1" dirty="0"/>
            </a:lvl1pPr>
          </a:lstStyle>
          <a:p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34591D3D-786E-4066-B49F-3A45408CD5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 flipH="1" flipV="1">
            <a:off x="10955964" y="-1"/>
            <a:ext cx="1236036" cy="755729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12145585-4061-429E-AF1F-C5E851B3F8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rot="5400000" flipH="1" flipV="1">
            <a:off x="5267563" y="832981"/>
            <a:ext cx="2189933" cy="523972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16A5AF9F-CBE6-44A5-9F41-556A6E81A5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52" t="-17209" r="33213" b="22587"/>
          <a:stretch/>
        </p:blipFill>
        <p:spPr>
          <a:xfrm rot="10800000" flipH="1" flipV="1">
            <a:off x="10853218" y="4960645"/>
            <a:ext cx="1338782" cy="1897355"/>
          </a:xfrm>
          <a:prstGeom prst="rect">
            <a:avLst/>
          </a:prstGeom>
        </p:spPr>
      </p:pic>
      <p:pic>
        <p:nvPicPr>
          <p:cNvPr id="29" name="그림 28">
            <a:extLst>
              <a:ext uri="{FF2B5EF4-FFF2-40B4-BE49-F238E27FC236}">
                <a16:creationId xmlns:a16="http://schemas.microsoft.com/office/drawing/2014/main" id="{BC3E27FD-D7FA-47BF-8C26-C52E661451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75" r="13329"/>
          <a:stretch/>
        </p:blipFill>
        <p:spPr>
          <a:xfrm flipH="1" flipV="1">
            <a:off x="4802447" y="6281102"/>
            <a:ext cx="3120163" cy="5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072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11">
            <a:extLst>
              <a:ext uri="{FF2B5EF4-FFF2-40B4-BE49-F238E27FC236}">
                <a16:creationId xmlns:a16="http://schemas.microsoft.com/office/drawing/2014/main" id="{3A571A9A-D3ED-43D1-9542-64DCEFDC4AE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106339" y="1081213"/>
            <a:ext cx="2211845" cy="4839816"/>
          </a:xfrm>
          <a:prstGeom prst="roundRect">
            <a:avLst>
              <a:gd name="adj" fmla="val 1345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>
              <a:defRPr lang="ko-KR" altLang="en-US" sz="2000" dirty="0"/>
            </a:lvl1pPr>
          </a:lstStyle>
          <a:p>
            <a:pPr marR="0" lvl="0" fontAlgn="auto">
              <a:spcAft>
                <a:spcPts val="0"/>
              </a:spcAft>
              <a:buClrTx/>
              <a:buSzTx/>
              <a:tabLst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72B5FA4A-8DC2-4A12-839E-A69FEA5B3D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flipH="1" flipV="1">
            <a:off x="10297633" y="5699761"/>
            <a:ext cx="1894367" cy="1158240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35228B57-4344-4946-8D40-AF1158E336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 flipH="1" flipV="1">
            <a:off x="9885310" y="0"/>
            <a:ext cx="2189933" cy="523972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16428531-9C3D-45BF-AC64-C3C91832944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9885310" y="5930975"/>
            <a:ext cx="1833901" cy="463513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97343026-414E-4FD2-9239-F976838516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 flipH="1" flipV="1">
            <a:off x="-1" y="0"/>
            <a:ext cx="1625656" cy="980768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9BDA89B7-4807-40F7-907D-3D1BA294ED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" b="70890"/>
          <a:stretch/>
        </p:blipFill>
        <p:spPr>
          <a:xfrm>
            <a:off x="-1" y="5810058"/>
            <a:ext cx="3579281" cy="104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8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그림 개체 틀 5">
            <a:extLst>
              <a:ext uri="{FF2B5EF4-FFF2-40B4-BE49-F238E27FC236}">
                <a16:creationId xmlns:a16="http://schemas.microsoft.com/office/drawing/2014/main" id="{AB0F7459-9F82-4733-B4A2-69C822156A2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79468" y="866775"/>
            <a:ext cx="3779045" cy="5029200"/>
          </a:xfrm>
          <a:prstGeom prst="roundRect">
            <a:avLst>
              <a:gd name="adj" fmla="val 1926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0" marR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23C52AE7-D69F-4397-8929-49D43C34F3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83" b="70890"/>
          <a:stretch/>
        </p:blipFill>
        <p:spPr>
          <a:xfrm flipH="1" flipV="1">
            <a:off x="9214178" y="0"/>
            <a:ext cx="2977822" cy="1047943"/>
          </a:xfrm>
          <a:prstGeom prst="rect">
            <a:avLst/>
          </a:prstGeom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840D23FD-E6C1-46EF-90BD-613E455C418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8610460" y="5610275"/>
            <a:ext cx="2189933" cy="1047943"/>
          </a:xfrm>
          <a:prstGeom prst="rect">
            <a:avLst/>
          </a:prstGeom>
        </p:spPr>
      </p:pic>
      <p:pic>
        <p:nvPicPr>
          <p:cNvPr id="29" name="그림 28">
            <a:extLst>
              <a:ext uri="{FF2B5EF4-FFF2-40B4-BE49-F238E27FC236}">
                <a16:creationId xmlns:a16="http://schemas.microsoft.com/office/drawing/2014/main" id="{DE2478F6-6B37-4861-AA40-309182A666D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0695" cy="2005199"/>
          </a:xfrm>
          <a:prstGeom prst="rect">
            <a:avLst/>
          </a:prstGeom>
        </p:spPr>
      </p:pic>
      <p:pic>
        <p:nvPicPr>
          <p:cNvPr id="30" name="그림 29">
            <a:extLst>
              <a:ext uri="{FF2B5EF4-FFF2-40B4-BE49-F238E27FC236}">
                <a16:creationId xmlns:a16="http://schemas.microsoft.com/office/drawing/2014/main" id="{5993C22A-58EF-4A40-BAB9-635BB995C60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305" y="4852801"/>
            <a:ext cx="1850695" cy="2005199"/>
          </a:xfrm>
          <a:prstGeom prst="rect">
            <a:avLst/>
          </a:prstGeom>
        </p:spPr>
      </p:pic>
      <p:pic>
        <p:nvPicPr>
          <p:cNvPr id="31" name="그림 30">
            <a:extLst>
              <a:ext uri="{FF2B5EF4-FFF2-40B4-BE49-F238E27FC236}">
                <a16:creationId xmlns:a16="http://schemas.microsoft.com/office/drawing/2014/main" id="{EABF20FD-D5CA-4E22-9F34-2D8EFF5AC32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353709" y="381391"/>
            <a:ext cx="1833901" cy="463513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57E47762-4A09-425E-BA4C-25BE9D37D1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7" r="37638"/>
          <a:stretch/>
        </p:blipFill>
        <p:spPr>
          <a:xfrm flipH="1" flipV="1">
            <a:off x="0" y="5855401"/>
            <a:ext cx="1013790" cy="100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81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5E96C568-C560-4DA0-BA10-B4F8D17327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87"/>
          <a:stretch/>
        </p:blipFill>
        <p:spPr>
          <a:xfrm flipH="1" flipV="1">
            <a:off x="11708998" y="441864"/>
            <a:ext cx="486456" cy="360000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3E06E078-1E63-4CFF-B982-88BB9709DD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40" r="35309"/>
          <a:stretch/>
        </p:blipFill>
        <p:spPr>
          <a:xfrm flipH="1" flipV="1">
            <a:off x="3454" y="6450514"/>
            <a:ext cx="799609" cy="407487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4CB5C704-E033-4E58-B86B-E6143A6C7A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14"/>
          <a:stretch/>
        </p:blipFill>
        <p:spPr>
          <a:xfrm flipH="1" flipV="1">
            <a:off x="563964" y="0"/>
            <a:ext cx="1236036" cy="1059312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5E7F398B-AD6D-430E-9F48-961B8BFB8B6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 flipV="1">
            <a:off x="83237" y="5328397"/>
            <a:ext cx="1050587" cy="502735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797B45B0-0F2F-4E61-8D7B-D47B8FFD41E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506" y="0"/>
            <a:ext cx="1075046" cy="1164795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19B218BB-F4F1-4069-9E0C-B7F44360C1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172"/>
          <a:stretch/>
        </p:blipFill>
        <p:spPr>
          <a:xfrm>
            <a:off x="9784249" y="1"/>
            <a:ext cx="1850695" cy="1059311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C8BCCAE1-FD68-449F-92F2-6594129515F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00294" y="297900"/>
            <a:ext cx="1833901" cy="463513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0CE2F0B3-12CA-4DC2-B1B9-EC54F5F24C1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 flipV="1">
            <a:off x="10568216" y="5267430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644226ED-27B3-4D75-8B25-FDAA047578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60"/>
          <a:stretch/>
        </p:blipFill>
        <p:spPr>
          <a:xfrm flipH="1" flipV="1">
            <a:off x="0" y="6402957"/>
            <a:ext cx="3600000" cy="455044"/>
          </a:xfrm>
          <a:prstGeom prst="rect">
            <a:avLst/>
          </a:prstGeom>
        </p:spPr>
      </p:pic>
      <p:sp>
        <p:nvSpPr>
          <p:cNvPr id="4" name="그림 개체 틀 8">
            <a:extLst>
              <a:ext uri="{FF2B5EF4-FFF2-40B4-BE49-F238E27FC236}">
                <a16:creationId xmlns:a16="http://schemas.microsoft.com/office/drawing/2014/main" id="{260E5025-0E73-4700-A511-EF2591AE88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92931" y="838318"/>
            <a:ext cx="6746582" cy="4597400"/>
          </a:xfrm>
          <a:prstGeom prst="roundRect">
            <a:avLst>
              <a:gd name="adj" fmla="val 1000"/>
            </a:avLst>
          </a:prstGeom>
          <a:pattFill prst="pct10">
            <a:fgClr>
              <a:schemeClr val="bg1">
                <a:lumMod val="7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b" anchorCtr="1"/>
          <a:lstStyle>
            <a:lvl1pPr marL="228600" marR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/>
            </a:lvl1pPr>
          </a:lstStyle>
          <a:p>
            <a:pPr marL="228600" marR="0" lvl="0" indent="-22860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Click icon to add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0920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BDAB24A4-9F87-4D57-BE8C-2356710426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44" t="75773"/>
          <a:stretch/>
        </p:blipFill>
        <p:spPr>
          <a:xfrm>
            <a:off x="-1" y="0"/>
            <a:ext cx="2864005" cy="87216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8596F9-2636-4877-A197-B14010BBC5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001"/>
          <a:stretch/>
        </p:blipFill>
        <p:spPr>
          <a:xfrm>
            <a:off x="9109194" y="0"/>
            <a:ext cx="1236036" cy="619686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FB4DAA1D-1DA0-4ED4-AB5F-1E0EF0D353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65" b="75444"/>
          <a:stretch/>
        </p:blipFill>
        <p:spPr>
          <a:xfrm>
            <a:off x="10512284" y="6309359"/>
            <a:ext cx="1679716" cy="548641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643AFFDC-37FB-4DB4-A176-33FA85826B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rot="5400000">
            <a:off x="10835047" y="4499843"/>
            <a:ext cx="2189933" cy="523972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B59AF39F-06D4-4B0D-A40A-EAEF70CF42D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354534"/>
            <a:ext cx="749300" cy="150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603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BAD8E13D-E18A-42AC-8DA1-E728003341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B993A667-7B63-4916-8074-0ADD2CF414E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08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MON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278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5C871008-F809-4ED3-828A-E4CCDBD110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50"/>
          <a:stretch/>
        </p:blipFill>
        <p:spPr>
          <a:xfrm>
            <a:off x="9697145" y="6539953"/>
            <a:ext cx="2189933" cy="318048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F92BE0C5-D3CE-4A26-806F-9B52226264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27"/>
          <a:stretch/>
        </p:blipFill>
        <p:spPr>
          <a:xfrm>
            <a:off x="10036383" y="0"/>
            <a:ext cx="1850695" cy="1260726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D4143A53-64E9-407F-AC4C-1033067FAE8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22" y="332571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BAEAFB70-73D6-4366-B0D7-2A9B4D9181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7" b="65640"/>
          <a:stretch/>
        </p:blipFill>
        <p:spPr>
          <a:xfrm>
            <a:off x="0" y="5987096"/>
            <a:ext cx="2293412" cy="87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714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599BB3BB-F519-4747-8BAE-1837A18FFA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71" b="70890"/>
          <a:stretch/>
        </p:blipFill>
        <p:spPr>
          <a:xfrm flipH="1" flipV="1">
            <a:off x="9249761" y="-14249"/>
            <a:ext cx="2942239" cy="1047943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C26FD4F0-8E5A-41FE-BADD-7CA5B49EBA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5"/>
          <a:stretch/>
        </p:blipFill>
        <p:spPr>
          <a:xfrm>
            <a:off x="0" y="4661065"/>
            <a:ext cx="1376462" cy="2005199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93C98A26-8968-4CA0-9D05-3D226EAD2D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524538" y="5057703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9FF23DC0-3911-4326-BFA9-88A20B6A3E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50"/>
          <a:stretch/>
        </p:blipFill>
        <p:spPr>
          <a:xfrm>
            <a:off x="141130" y="6474527"/>
            <a:ext cx="1625656" cy="383474"/>
          </a:xfrm>
          <a:prstGeom prst="rect">
            <a:avLst/>
          </a:prstGeom>
        </p:spPr>
      </p:pic>
      <p:pic>
        <p:nvPicPr>
          <p:cNvPr id="33" name="그림 32">
            <a:extLst>
              <a:ext uri="{FF2B5EF4-FFF2-40B4-BE49-F238E27FC236}">
                <a16:creationId xmlns:a16="http://schemas.microsoft.com/office/drawing/2014/main" id="{6FEF23EB-550B-4ABF-99F8-B874B40FDE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028"/>
          <a:stretch/>
        </p:blipFill>
        <p:spPr>
          <a:xfrm rot="5400000">
            <a:off x="10594591" y="5401722"/>
            <a:ext cx="263658" cy="2648899"/>
          </a:xfrm>
          <a:prstGeom prst="rect">
            <a:avLst/>
          </a:prstGeom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id="{7C90C099-49A6-4B94-A1F0-87B0F6C82B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" t="87726"/>
          <a:stretch/>
        </p:blipFill>
        <p:spPr>
          <a:xfrm>
            <a:off x="0" y="0"/>
            <a:ext cx="3375102" cy="44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87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61ABF907-35DB-4FD5-9E56-D168080552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352"/>
          <a:stretch/>
        </p:blipFill>
        <p:spPr>
          <a:xfrm>
            <a:off x="10995239" y="5451771"/>
            <a:ext cx="1196761" cy="1047943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897CFC01-57D2-4ABC-B23C-9121AE239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7"/>
          <a:stretch/>
        </p:blipFill>
        <p:spPr>
          <a:xfrm>
            <a:off x="0" y="4852801"/>
            <a:ext cx="1484685" cy="2005199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B94C4E55-C5EB-4349-A634-D5C95972596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38" y="394720"/>
            <a:ext cx="1833901" cy="463513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3F6AF9AA-C93D-4707-880E-41FF60AC71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921"/>
          <a:stretch/>
        </p:blipFill>
        <p:spPr>
          <a:xfrm rot="5400000">
            <a:off x="10852944" y="5518947"/>
            <a:ext cx="716575" cy="1961535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7504A812-27CA-4E41-992C-4C5430FA77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>
            <a:off x="10871837" y="0"/>
            <a:ext cx="1320163" cy="132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015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5C872E2-B973-4EA7-82AD-05D4B2E685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87" t="8814"/>
          <a:stretch/>
        </p:blipFill>
        <p:spPr>
          <a:xfrm>
            <a:off x="0" y="-1"/>
            <a:ext cx="486456" cy="3282669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3333E901-6C96-424F-B9C1-929EFE277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9" b="61339"/>
          <a:stretch/>
        </p:blipFill>
        <p:spPr>
          <a:xfrm>
            <a:off x="10969924" y="6273657"/>
            <a:ext cx="1222076" cy="584343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AAA18C49-FDF4-46FF-BC0B-C6E745CD91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595"/>
          <a:stretch/>
        </p:blipFill>
        <p:spPr>
          <a:xfrm>
            <a:off x="10666937" y="247282"/>
            <a:ext cx="1525064" cy="2005199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5B9714A9-1310-4134-A819-AFFBE197326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521" y="6048721"/>
            <a:ext cx="1833901" cy="46351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B58FC36E-5954-4D67-9DF9-5CD0A58972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10"/>
          <a:stretch/>
        </p:blipFill>
        <p:spPr>
          <a:xfrm>
            <a:off x="0" y="6273657"/>
            <a:ext cx="1625656" cy="584344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793ED489-DD84-4F94-9D49-BABDD25D3AE5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28" y="6048721"/>
            <a:ext cx="1833901" cy="46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207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0B88BFCD-7338-432B-957E-1DBF8B683E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02271"/>
            <a:ext cx="1236036" cy="75572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BC25A25-55EE-4F5E-A0B3-ABADE5DC68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 rot="5400000">
            <a:off x="10835047" y="832981"/>
            <a:ext cx="2189933" cy="523972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97930291-D8DF-4589-9CA9-A13CB0D1A2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61"/>
          <a:stretch/>
        </p:blipFill>
        <p:spPr>
          <a:xfrm>
            <a:off x="0" y="1802873"/>
            <a:ext cx="1338782" cy="2005199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A6FADB1B-C7ED-4E24-866E-854158D3ED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1"/>
          <a:stretch/>
        </p:blipFill>
        <p:spPr>
          <a:xfrm>
            <a:off x="11825149" y="4209101"/>
            <a:ext cx="366852" cy="2648899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B4AE8A9C-873A-4762-955D-3E8F43C6F76B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0"/>
            <a:ext cx="758757" cy="1522441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4B1107CB-7C3F-42AF-94F2-5F9A6A909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75" r="13329"/>
          <a:stretch/>
        </p:blipFill>
        <p:spPr>
          <a:xfrm>
            <a:off x="9071837" y="-1"/>
            <a:ext cx="3120163" cy="5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842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E25CA70C-A6A4-463D-8538-735E772CA6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>
            <a:off x="-1" y="0"/>
            <a:ext cx="1894367" cy="115824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8146BF08-ADA8-4A1A-A8CB-30F9C5086D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16756" y="6334029"/>
            <a:ext cx="2189933" cy="523972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4971A78C-84C0-404A-9C7E-ACFFB3799969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88" y="463513"/>
            <a:ext cx="1833901" cy="463513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B1424687-7FE2-4813-85DA-057957D92A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0566344" y="5877233"/>
            <a:ext cx="1625656" cy="98076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327F12E7-77B6-4AE9-9CC0-4A61B2B472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" b="70890"/>
          <a:stretch/>
        </p:blipFill>
        <p:spPr>
          <a:xfrm flipH="1" flipV="1">
            <a:off x="8612719" y="0"/>
            <a:ext cx="3579281" cy="104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751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PTM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3">
            <a:hlinkClick r:id="rId2"/>
            <a:extLst>
              <a:ext uri="{FF2B5EF4-FFF2-40B4-BE49-F238E27FC236}">
                <a16:creationId xmlns:a16="http://schemas.microsoft.com/office/drawing/2014/main" id="{D5FD3689-79DA-4A5D-9C0B-E7BE7D0928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909"/>
          <a:stretch/>
        </p:blipFill>
        <p:spPr>
          <a:xfrm>
            <a:off x="6024563" y="7063924"/>
            <a:ext cx="1732461" cy="190500"/>
          </a:xfrm>
          <a:prstGeom prst="rect">
            <a:avLst/>
          </a:prstGeom>
        </p:spPr>
      </p:pic>
      <p:sp>
        <p:nvSpPr>
          <p:cNvPr id="19" name="TextBox 18">
            <a:hlinkClick r:id="rId5"/>
            <a:extLst>
              <a:ext uri="{FF2B5EF4-FFF2-40B4-BE49-F238E27FC236}">
                <a16:creationId xmlns:a16="http://schemas.microsoft.com/office/drawing/2014/main" id="{2A2BEC19-F0C5-4F38-8623-658A4DB2F995}"/>
              </a:ext>
            </a:extLst>
          </p:cNvPr>
          <p:cNvSpPr txBox="1"/>
          <p:nvPr userDrawn="1"/>
        </p:nvSpPr>
        <p:spPr>
          <a:xfrm>
            <a:off x="4434976" y="7063924"/>
            <a:ext cx="2690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u="non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Presentation template by</a:t>
            </a:r>
            <a:endParaRPr lang="ko-KR" altLang="en-US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F615A4AB-E715-4C68-8811-34B3537EC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83" b="70890"/>
          <a:stretch/>
        </p:blipFill>
        <p:spPr>
          <a:xfrm>
            <a:off x="0" y="5810057"/>
            <a:ext cx="2977822" cy="1047943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062A4072-B50A-441E-9FA2-B1E07394F1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607" y="199782"/>
            <a:ext cx="2189933" cy="1047943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8FAEE0AA-BFB9-412A-9FD5-C5D0CC0F0FA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305" y="4852801"/>
            <a:ext cx="1850695" cy="200519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89A5386A-2F11-4C6C-9D34-66BBB22B482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50695" cy="2005199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48B12FE4-C4E2-4F0B-8EAD-5549EE3C13EB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390" y="6013096"/>
            <a:ext cx="1833901" cy="463513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3ED3B8B1-37E2-485C-9D6C-6ABB3765D4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7" r="37638"/>
          <a:stretch/>
        </p:blipFill>
        <p:spPr>
          <a:xfrm>
            <a:off x="11178210" y="0"/>
            <a:ext cx="1013790" cy="100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045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1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697" r:id="rId19"/>
    <p:sldLayoutId id="2147483679" r:id="rId20"/>
    <p:sldLayoutId id="2147483664" r:id="rId2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Pfsao29@mail.r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212F744-BDBE-4874-BF15-1DBF65C0C74B}"/>
              </a:ext>
            </a:extLst>
          </p:cNvPr>
          <p:cNvSpPr txBox="1"/>
          <p:nvPr/>
        </p:nvSpPr>
        <p:spPr>
          <a:xfrm>
            <a:off x="5440921" y="1581541"/>
            <a:ext cx="6182065" cy="3693319"/>
          </a:xfrm>
          <a:prstGeom prst="rect">
            <a:avLst/>
          </a:prstGeom>
          <a:noFill/>
        </p:spPr>
        <p:txBody>
          <a:bodyPr wrap="square" lIns="0" tIns="0" rIns="324000" bIns="0" rtlCol="0" anchor="ctr" anchorCtr="0">
            <a:spAutoFit/>
          </a:bodyPr>
          <a:lstStyle/>
          <a:p>
            <a:r>
              <a:rPr lang="ru-RU" altLang="ko-KR" sz="6000" b="1" dirty="0">
                <a:solidFill>
                  <a:schemeClr val="bg1"/>
                </a:solidFill>
                <a:cs typeface="Arial" panose="020B0604020202020204" pitchFamily="34" charset="0"/>
              </a:rPr>
              <a:t>Годовой отчет о деятельности организации за </a:t>
            </a:r>
            <a:r>
              <a:rPr lang="ru-RU" altLang="ko-KR" sz="6000" b="1">
                <a:solidFill>
                  <a:schemeClr val="bg1"/>
                </a:solidFill>
                <a:cs typeface="Arial" panose="020B0604020202020204" pitchFamily="34" charset="0"/>
              </a:rPr>
              <a:t>2024 год</a:t>
            </a:r>
            <a:endParaRPr lang="ko-KR" altLang="en-US" sz="6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EF52CC5-0125-48FE-8310-C1E7D085152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25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347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D653AD61-E552-46BE-88B2-5AB26C12708A}"/>
              </a:ext>
            </a:extLst>
          </p:cNvPr>
          <p:cNvSpPr txBox="1"/>
          <p:nvPr/>
        </p:nvSpPr>
        <p:spPr>
          <a:xfrm>
            <a:off x="2006599" y="797510"/>
            <a:ext cx="8178802" cy="526297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800" b="1" dirty="0">
                <a:solidFill>
                  <a:schemeClr val="bg1"/>
                </a:solidFill>
                <a:cs typeface="Arial" panose="020B0604020202020204" pitchFamily="34" charset="0"/>
              </a:rPr>
              <a:t>РФСОО «Федерация </a:t>
            </a:r>
            <a:r>
              <a:rPr lang="ru-RU" altLang="ko-KR" sz="2800" b="1" dirty="0" err="1">
                <a:solidFill>
                  <a:schemeClr val="bg1"/>
                </a:solidFill>
                <a:cs typeface="Arial" panose="020B0604020202020204" pitchFamily="34" charset="0"/>
              </a:rPr>
              <a:t>Фиджитал</a:t>
            </a:r>
            <a:r>
              <a:rPr lang="ru-RU" altLang="ko-KR" sz="2800" b="1" dirty="0">
                <a:solidFill>
                  <a:schemeClr val="bg1"/>
                </a:solidFill>
                <a:cs typeface="Arial" panose="020B0604020202020204" pitchFamily="34" charset="0"/>
              </a:rPr>
              <a:t> спорта Архангельской области» - некоммерческая организация созданная в 2023 году. На данный момент мы активно продвигаем наш вид спорта среди молодежи, особенно ребят увлеченных компьютерными играми. </a:t>
            </a:r>
          </a:p>
          <a:p>
            <a:pPr algn="ctr"/>
            <a:endParaRPr lang="ru-RU" altLang="ko-KR" sz="28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ctr"/>
            <a:r>
              <a:rPr lang="ru-RU" altLang="ko-KR" sz="2800" b="1" dirty="0">
                <a:solidFill>
                  <a:schemeClr val="bg1"/>
                </a:solidFill>
                <a:cs typeface="Arial" panose="020B0604020202020204" pitchFamily="34" charset="0"/>
              </a:rPr>
              <a:t>Миссия и видение: наша миссия сделать молодежь более здоровой за счет повышения физической активности, за счет альтернативных дисциплин компьютерного спорта.</a:t>
            </a:r>
          </a:p>
        </p:txBody>
      </p:sp>
    </p:spTree>
    <p:extLst>
      <p:ext uri="{BB962C8B-B14F-4D97-AF65-F5344CB8AC3E}">
        <p14:creationId xmlns:p14="http://schemas.microsoft.com/office/powerpoint/2010/main" val="237015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576A2CB-86B2-4361-B8AD-C13B6CCEFBEC}"/>
              </a:ext>
            </a:extLst>
          </p:cNvPr>
          <p:cNvSpPr txBox="1"/>
          <p:nvPr/>
        </p:nvSpPr>
        <p:spPr>
          <a:xfrm>
            <a:off x="956082" y="1194486"/>
            <a:ext cx="3177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3600" b="1" dirty="0">
                <a:solidFill>
                  <a:schemeClr val="bg1"/>
                </a:solidFill>
                <a:cs typeface="Arial" panose="020B0604020202020204" pitchFamily="34" charset="0"/>
              </a:rPr>
              <a:t>Проекты</a:t>
            </a:r>
            <a:r>
              <a:rPr lang="ru-RU" altLang="ko-KR" sz="3600" b="1" i="1" dirty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endParaRPr lang="ko-KR" altLang="en-US" sz="3600" b="1" i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9027-D5E7-41F2-A365-729244B8BC08}"/>
              </a:ext>
            </a:extLst>
          </p:cNvPr>
          <p:cNvSpPr txBox="1"/>
          <p:nvPr/>
        </p:nvSpPr>
        <p:spPr>
          <a:xfrm>
            <a:off x="956081" y="2174200"/>
            <a:ext cx="930261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Проект «</a:t>
            </a:r>
            <a:r>
              <a:rPr lang="ru-RU" altLang="ko-KR" sz="32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Фиджитал</a:t>
            </a:r>
            <a:r>
              <a:rPr lang="ru-RU" altLang="ko-KR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 физкультура» поддержанный при поддержке Губернаторского центра Архангельской области и агентства по делам молодёжи Архангельской области</a:t>
            </a:r>
          </a:p>
          <a:p>
            <a:r>
              <a:rPr lang="ru-RU" altLang="ko-KR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Участниками стали уже больше 300 представителей молодежи в возрасте от 14 до 25 лет.</a:t>
            </a:r>
            <a:endParaRPr lang="ko-KR" altLang="en-US" sz="3200" b="1" i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29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직사각형 28">
            <a:extLst>
              <a:ext uri="{FF2B5EF4-FFF2-40B4-BE49-F238E27FC236}">
                <a16:creationId xmlns:a16="http://schemas.microsoft.com/office/drawing/2014/main" id="{48B5F32E-AD10-4AE5-ADDC-F0C0FDF4342F}"/>
              </a:ext>
            </a:extLst>
          </p:cNvPr>
          <p:cNvSpPr/>
          <p:nvPr/>
        </p:nvSpPr>
        <p:spPr>
          <a:xfrm>
            <a:off x="948550" y="983582"/>
            <a:ext cx="92317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2400" b="1" i="1" dirty="0">
                <a:solidFill>
                  <a:schemeClr val="bg1"/>
                </a:solidFill>
              </a:rPr>
              <a:t>Грантовая поддержка:</a:t>
            </a:r>
          </a:p>
          <a:p>
            <a:pPr algn="ctr"/>
            <a:endParaRPr lang="ru-RU" altLang="ko-KR" sz="2400" b="1" i="1" dirty="0">
              <a:solidFill>
                <a:schemeClr val="bg1"/>
              </a:solidFill>
            </a:endParaRPr>
          </a:p>
          <a:p>
            <a:pPr algn="ctr"/>
            <a:r>
              <a:rPr lang="ru-RU" altLang="ko-KR" sz="2400" b="1" i="1" dirty="0">
                <a:solidFill>
                  <a:schemeClr val="bg1"/>
                </a:solidFill>
              </a:rPr>
              <a:t>Агентство по делам молодежи Архангельской области:  333 000 рублей</a:t>
            </a:r>
          </a:p>
          <a:p>
            <a:pPr algn="ctr"/>
            <a:endParaRPr lang="ru-RU" altLang="ko-KR" sz="2400" b="1" i="1" dirty="0">
              <a:solidFill>
                <a:schemeClr val="bg1"/>
              </a:solidFill>
            </a:endParaRPr>
          </a:p>
          <a:p>
            <a:pPr algn="ctr"/>
            <a:r>
              <a:rPr lang="ru-RU" altLang="ko-KR" sz="2400" b="1" i="1" dirty="0">
                <a:solidFill>
                  <a:schemeClr val="bg1"/>
                </a:solidFill>
              </a:rPr>
              <a:t>Губернаторский центр «Вместе мы сильнее»: </a:t>
            </a:r>
          </a:p>
          <a:p>
            <a:pPr algn="ctr"/>
            <a:r>
              <a:rPr lang="ru-RU" altLang="ko-KR" sz="2400" b="1" i="1" dirty="0">
                <a:solidFill>
                  <a:schemeClr val="bg1"/>
                </a:solidFill>
              </a:rPr>
              <a:t>487 171 рублей (в процессе реализации)</a:t>
            </a:r>
            <a:endParaRPr lang="ko-KR" altLang="en-US" sz="2400" b="1" i="1" dirty="0">
              <a:solidFill>
                <a:schemeClr val="bg1"/>
              </a:solidFill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4F9FC513-7B57-4173-AF94-A744C491B6ED}"/>
              </a:ext>
            </a:extLst>
          </p:cNvPr>
          <p:cNvSpPr/>
          <p:nvPr/>
        </p:nvSpPr>
        <p:spPr>
          <a:xfrm>
            <a:off x="2211977" y="5166532"/>
            <a:ext cx="104328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2000" b="1" i="1" dirty="0">
                <a:solidFill>
                  <a:schemeClr val="bg1"/>
                </a:solidFill>
              </a:rPr>
              <a:t>Израсходовано на реализацию мероприятий: 333 000 рублей</a:t>
            </a:r>
            <a:br>
              <a:rPr lang="ru-RU" altLang="ko-KR" sz="2000" b="1" i="1" dirty="0">
                <a:solidFill>
                  <a:schemeClr val="bg1"/>
                </a:solidFill>
              </a:rPr>
            </a:br>
            <a:endParaRPr lang="ko-KR" altLang="en-US" sz="2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1490BF4-42D0-47B3-9A88-ACB018B06C2F}"/>
              </a:ext>
            </a:extLst>
          </p:cNvPr>
          <p:cNvSpPr txBox="1"/>
          <p:nvPr/>
        </p:nvSpPr>
        <p:spPr>
          <a:xfrm>
            <a:off x="1551577" y="1351508"/>
            <a:ext cx="9088846" cy="415498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ko-KR"/>
            </a:defPPr>
            <a:lvl1pPr>
              <a:defRPr sz="4000" b="1">
                <a:latin typeface="+mj-lt"/>
                <a:cs typeface="Arial" panose="020B0604020202020204" pitchFamily="34" charset="0"/>
              </a:defRPr>
            </a:lvl1pPr>
          </a:lstStyle>
          <a:p>
            <a:pPr algn="ctr"/>
            <a:r>
              <a:rPr lang="ru-RU" altLang="ko-KR" sz="4400" i="1" dirty="0">
                <a:solidFill>
                  <a:schemeClr val="bg1"/>
                </a:solidFill>
                <a:latin typeface="+mn-lt"/>
              </a:rPr>
              <a:t>Контакты:</a:t>
            </a:r>
          </a:p>
          <a:p>
            <a:pPr algn="ctr"/>
            <a:r>
              <a:rPr lang="ru-RU" altLang="ko-KR" sz="4400" i="1" dirty="0">
                <a:solidFill>
                  <a:schemeClr val="bg1"/>
                </a:solidFill>
                <a:latin typeface="+mn-lt"/>
              </a:rPr>
              <a:t>Архангельск, улица Шубина, 9</a:t>
            </a:r>
          </a:p>
          <a:p>
            <a:pPr algn="ctr"/>
            <a:r>
              <a:rPr lang="en-US" altLang="ko-KR" sz="4400" i="1" dirty="0">
                <a:solidFill>
                  <a:schemeClr val="bg1"/>
                </a:solidFill>
                <a:latin typeface="+mn-lt"/>
                <a:hlinkClick r:id="rId2"/>
              </a:rPr>
              <a:t>Pfsao29@mail.ru</a:t>
            </a:r>
            <a:endParaRPr lang="en-US" altLang="ko-KR" sz="4400" i="1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altLang="ko-KR" sz="4400" i="1" dirty="0">
                <a:solidFill>
                  <a:schemeClr val="bg1"/>
                </a:solidFill>
                <a:latin typeface="+mn-lt"/>
              </a:rPr>
              <a:t>Vk.com| phygitalsport29</a:t>
            </a:r>
            <a:endParaRPr lang="ru-RU" altLang="ko-KR" sz="4400" i="1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altLang="ko-KR" sz="4400" i="1" dirty="0">
                <a:solidFill>
                  <a:schemeClr val="bg1"/>
                </a:solidFill>
                <a:latin typeface="+mn-lt"/>
              </a:rPr>
              <a:t>https://ffs29.ru/</a:t>
            </a:r>
            <a:endParaRPr lang="ru-RU" altLang="ko-KR" sz="4400" i="1" dirty="0">
              <a:solidFill>
                <a:schemeClr val="bg1"/>
              </a:solidFill>
              <a:latin typeface="+mn-lt"/>
            </a:endParaRPr>
          </a:p>
          <a:p>
            <a:pPr algn="ctr"/>
            <a:endParaRPr lang="en-US" altLang="ko-KR" sz="4400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7620479"/>
      </p:ext>
    </p:extLst>
  </p:cSld>
  <p:clrMapOvr>
    <a:masterClrMapping/>
  </p:clrMapOvr>
</p:sld>
</file>

<file path=ppt/theme/theme1.xml><?xml version="1.0" encoding="utf-8"?>
<a:theme xmlns:a="http://schemas.openxmlformats.org/drawingml/2006/main" name="PPTMON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bas Neue - Poppins Light">
      <a:majorFont>
        <a:latin typeface="Bebas Neue"/>
        <a:ea typeface="Arial Unicode MS"/>
        <a:cs typeface=""/>
      </a:majorFont>
      <a:minorFont>
        <a:latin typeface="Poppins Light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lIns="36000" rIns="72000" rtlCol="0" anchor="ctr"/>
      <a:lstStyle>
        <a:defPPr algn="ctr">
          <a:defRPr sz="2800" b="1" i="1" dirty="0" smtClean="0">
            <a:solidFill>
              <a:srgbClr val="1C2823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29293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162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Poppins Light</vt:lpstr>
      <vt:lpstr>맑은 고딕</vt:lpstr>
      <vt:lpstr>Arial</vt:lpstr>
      <vt:lpstr>PPTMON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5</dc:creator>
  <cp:lastModifiedBy>p0rl4nd</cp:lastModifiedBy>
  <cp:revision>233</cp:revision>
  <dcterms:created xsi:type="dcterms:W3CDTF">2019-04-06T05:20:47Z</dcterms:created>
  <dcterms:modified xsi:type="dcterms:W3CDTF">2025-03-16T11:18:04Z</dcterms:modified>
</cp:coreProperties>
</file>