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9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04.05.2024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Прямоугольник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56" name="Прямоугольник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Прямоугольник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Прямоугольник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Прямоугольник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04.05.2024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04.05.2024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04.05.2024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олилиния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Полилиния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Полилиния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Полилиния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Полилиния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Полилиния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Полилиния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Полилиния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Полилиния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Полилиния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Полилиния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Полилиния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Полилиния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Полилиния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04.05.2024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04.05.2024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04.05.2024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Прямоугольник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Прямоугольник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Прямоугольник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04.05.2024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04.05.2024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04.05.2024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Группа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Прямая соединительная линия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grpSp>
        <p:nvGrpSpPr>
          <p:cNvPr id="14" name="Группа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Прямая соединительная линия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Группа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Прямая соединительная линия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04.05.2024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Прямоугольник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04.05.2024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dirty="0">
                <a:latin typeface="Bahnschrift SemiLight SemiConde" pitchFamily="34" charset="0"/>
              </a:rPr>
              <a:t>ЗА 2023 год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000" dirty="0">
                <a:latin typeface="Bahnschrift SemiLight SemiConde" pitchFamily="34" charset="0"/>
              </a:rPr>
              <a:t>ГОДОВОЙ ОТЧЕТ О</a:t>
            </a:r>
          </a:p>
          <a:p>
            <a:pPr algn="ctr"/>
            <a:r>
              <a:rPr lang="ru-RU" sz="4000" dirty="0">
                <a:latin typeface="Bahnschrift SemiLight SemiConde" pitchFamily="34" charset="0"/>
              </a:rPr>
              <a:t>ДЕЯТЕ Л ЬН О СТ И</a:t>
            </a:r>
          </a:p>
          <a:p>
            <a:pPr algn="ctr"/>
            <a:r>
              <a:rPr lang="ru-RU" sz="4000" dirty="0">
                <a:latin typeface="Bahnschrift SemiLight SemiConde" pitchFamily="34" charset="0"/>
              </a:rPr>
              <a:t>О Р ГА Н И ЗАЦ И </a:t>
            </a:r>
            <a:r>
              <a:rPr lang="ru-RU" sz="4000" dirty="0" err="1" smtClean="0">
                <a:latin typeface="Bahnschrift SemiLight SemiConde" pitchFamily="34" charset="0"/>
              </a:rPr>
              <a:t>И</a:t>
            </a:r>
            <a:r>
              <a:rPr lang="ru-RU" sz="4000" dirty="0" smtClean="0">
                <a:latin typeface="Bahnschrift SemiLight SemiConde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80187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Bahnschrift SemiLight SemiConde" pitchFamily="34" charset="0"/>
              </a:rPr>
              <a:t>О НАС</a:t>
            </a:r>
            <a:endParaRPr lang="ru-RU" dirty="0">
              <a:latin typeface="Bahnschrift SemiLight SemiConde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РФСОО «Федерация </a:t>
            </a:r>
            <a:r>
              <a:rPr lang="ru-RU" dirty="0" err="1" smtClean="0"/>
              <a:t>Фиджитал</a:t>
            </a:r>
            <a:r>
              <a:rPr lang="ru-RU" dirty="0" smtClean="0"/>
              <a:t> спорта Архангельской области» - некоммерческая организация созданная в 2023 году. На данный момент мы активно продвигаем наш вид спорта среди молодежи, особенно ребят увлеченных компьютерными играми. </a:t>
            </a:r>
          </a:p>
          <a:p>
            <a:endParaRPr lang="ru-RU" dirty="0"/>
          </a:p>
          <a:p>
            <a:r>
              <a:rPr lang="ru-RU" dirty="0" smtClean="0"/>
              <a:t>Миссия и видение: наша миссия сделать молодежь более здоровой за счет повышения физической активности, за счет альтернативных дисциплин компьютерного спорта.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14230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Проекты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Серия турниров по </a:t>
            </a:r>
            <a:r>
              <a:rPr lang="ru-RU" dirty="0" err="1" smtClean="0"/>
              <a:t>фиджитал</a:t>
            </a:r>
            <a:r>
              <a:rPr lang="ru-RU" dirty="0" smtClean="0"/>
              <a:t> спорта в дисциплине ритм симулятор                     «</a:t>
            </a:r>
            <a:r>
              <a:rPr lang="en-US" dirty="0" smtClean="0"/>
              <a:t>Beat Saber </a:t>
            </a:r>
            <a:r>
              <a:rPr lang="ru-RU" dirty="0" smtClean="0"/>
              <a:t>АО»</a:t>
            </a:r>
          </a:p>
          <a:p>
            <a:r>
              <a:rPr lang="ru-RU" dirty="0" smtClean="0"/>
              <a:t>Турнир среди молодежи по </a:t>
            </a:r>
            <a:r>
              <a:rPr lang="ru-RU" dirty="0" err="1" smtClean="0"/>
              <a:t>фиджитал</a:t>
            </a:r>
            <a:r>
              <a:rPr lang="ru-RU" dirty="0" smtClean="0"/>
              <a:t> спорту в дисциплине трехмерный тактический бой «Штурм».</a:t>
            </a:r>
            <a:endParaRPr lang="ru-RU" dirty="0"/>
          </a:p>
          <a:p>
            <a:r>
              <a:rPr lang="ru-RU" dirty="0" smtClean="0"/>
              <a:t>Участие в спортивных мероприятиях, таких как </a:t>
            </a:r>
            <a:r>
              <a:rPr lang="ru-RU" dirty="0"/>
              <a:t>Суперкубков России по баскетболу </a:t>
            </a:r>
            <a:r>
              <a:rPr lang="ru-RU" dirty="0" smtClean="0"/>
              <a:t>3х3</a:t>
            </a:r>
          </a:p>
          <a:p>
            <a:endParaRPr lang="ru-RU" dirty="0" smtClean="0"/>
          </a:p>
          <a:p>
            <a:pPr marL="6858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19823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етро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Метро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Метро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9</TotalTime>
  <Words>120</Words>
  <Application>Microsoft Office PowerPoint</Application>
  <PresentationFormat>Экран (4:3)</PresentationFormat>
  <Paragraphs>12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Метро</vt:lpstr>
      <vt:lpstr>ЗА 2023 год </vt:lpstr>
      <vt:lpstr>О НАС</vt:lpstr>
      <vt:lpstr>Проекты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 2023 год </dc:title>
  <dc:creator>p0rl4nd</dc:creator>
  <cp:lastModifiedBy>p0rl4nd</cp:lastModifiedBy>
  <cp:revision>1</cp:revision>
  <dcterms:created xsi:type="dcterms:W3CDTF">2024-05-04T16:15:35Z</dcterms:created>
  <dcterms:modified xsi:type="dcterms:W3CDTF">2024-05-04T16:25:12Z</dcterms:modified>
</cp:coreProperties>
</file>